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A55"/>
    <a:srgbClr val="C87B13"/>
    <a:srgbClr val="F5B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94687"/>
  </p:normalViewPr>
  <p:slideViewPr>
    <p:cSldViewPr snapToGrid="0" snapToObjects="1" showGuides="1">
      <p:cViewPr varScale="1">
        <p:scale>
          <a:sx n="116" d="100"/>
          <a:sy n="116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F9F4E-30D9-C145-B285-C5A4FA99299B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B46-7918-BF40-BBC7-B3A04DA895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0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B9CF9-9C06-DF46-83E9-03D154AB5101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502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190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295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085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" y="-17124"/>
            <a:ext cx="2866869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8" name="矩形 7"/>
          <p:cNvSpPr/>
          <p:nvPr userDrawn="1"/>
        </p:nvSpPr>
        <p:spPr>
          <a:xfrm>
            <a:off x="2866871" y="-17125"/>
            <a:ext cx="6277131" cy="382250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5869034" y="-16863"/>
            <a:ext cx="473361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0" name="矩形 9"/>
          <p:cNvSpPr/>
          <p:nvPr userDrawn="1"/>
        </p:nvSpPr>
        <p:spPr>
          <a:xfrm>
            <a:off x="8515353" y="-17124"/>
            <a:ext cx="84905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1" name="矩形 10"/>
          <p:cNvSpPr/>
          <p:nvPr userDrawn="1"/>
        </p:nvSpPr>
        <p:spPr>
          <a:xfrm>
            <a:off x="7260688" y="-17124"/>
            <a:ext cx="1160300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2" name="矩形 11"/>
          <p:cNvSpPr/>
          <p:nvPr userDrawn="1"/>
        </p:nvSpPr>
        <p:spPr>
          <a:xfrm>
            <a:off x="7009517" y="-15426"/>
            <a:ext cx="1857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3" name="矩形 12"/>
          <p:cNvSpPr/>
          <p:nvPr userDrawn="1"/>
        </p:nvSpPr>
        <p:spPr>
          <a:xfrm>
            <a:off x="6627851" y="-17124"/>
            <a:ext cx="130929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4" name="矩形 13"/>
          <p:cNvSpPr/>
          <p:nvPr userDrawn="1"/>
        </p:nvSpPr>
        <p:spPr>
          <a:xfrm>
            <a:off x="6467763" y="-17124"/>
            <a:ext cx="84905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60495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51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99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864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92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71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02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40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175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 24"/>
          <p:cNvGrpSpPr/>
          <p:nvPr/>
        </p:nvGrpSpPr>
        <p:grpSpPr>
          <a:xfrm>
            <a:off x="-4" y="5615860"/>
            <a:ext cx="9144002" cy="1242140"/>
            <a:chOff x="-3" y="5217855"/>
            <a:chExt cx="12192003" cy="165618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53457" y="2193660"/>
            <a:ext cx="8046803" cy="126375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00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输入标题</a:t>
            </a:r>
            <a:endParaRPr kumimoji="1" lang="zh-CN" altLang="en-US" sz="3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7" name="副标题 2"/>
          <p:cNvSpPr>
            <a:spLocks noGrp="1"/>
          </p:cNvSpPr>
          <p:nvPr>
            <p:ph type="subTitle" idx="1"/>
          </p:nvPr>
        </p:nvSpPr>
        <p:spPr>
          <a:xfrm>
            <a:off x="1143000" y="3520020"/>
            <a:ext cx="6858000" cy="1712923"/>
          </a:xfrm>
        </p:spPr>
        <p:txBody>
          <a:bodyPr>
            <a:noAutofit/>
          </a:bodyPr>
          <a:lstStyle/>
          <a:p>
            <a:endParaRPr kumimoji="1" lang="en-US" altLang="zh-CN" sz="18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endParaRPr kumimoji="1" lang="en-US" altLang="zh-CN" sz="1800" b="1" dirty="0">
              <a:solidFill>
                <a:srgbClr val="00206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kumimoji="1" lang="zh-CN" altLang="en-US" sz="1800" b="1" dirty="0">
                <a:solidFill>
                  <a:srgbClr val="00206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日期</a:t>
            </a:r>
            <a:endParaRPr kumimoji="1" lang="zh-CN" altLang="en-US" sz="1800" b="1" dirty="0">
              <a:solidFill>
                <a:srgbClr val="00206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34" y="309707"/>
            <a:ext cx="878306" cy="878306"/>
          </a:xfrm>
          <a:prstGeom prst="rect">
            <a:avLst/>
          </a:prstGeom>
        </p:spPr>
      </p:pic>
      <p:cxnSp>
        <p:nvCxnSpPr>
          <p:cNvPr id="23" name="直线连接符 22"/>
          <p:cNvCxnSpPr/>
          <p:nvPr/>
        </p:nvCxnSpPr>
        <p:spPr>
          <a:xfrm>
            <a:off x="1262197" y="396880"/>
            <a:ext cx="0" cy="703967"/>
          </a:xfrm>
          <a:prstGeom prst="line">
            <a:avLst/>
          </a:prstGeom>
          <a:ln w="19050">
            <a:solidFill>
              <a:srgbClr val="162B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内容占位符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4" t="13345" r="17034" b="12535"/>
          <a:stretch/>
        </p:blipFill>
        <p:spPr>
          <a:xfrm>
            <a:off x="1440667" y="370936"/>
            <a:ext cx="1158150" cy="72991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-2" y="4"/>
            <a:ext cx="2866869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2866867" y="0"/>
            <a:ext cx="6277131" cy="286688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5869032" y="200"/>
            <a:ext cx="473361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8" name="矩形 17"/>
          <p:cNvSpPr/>
          <p:nvPr/>
        </p:nvSpPr>
        <p:spPr>
          <a:xfrm>
            <a:off x="8515350" y="4"/>
            <a:ext cx="84905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1" name="矩形 20"/>
          <p:cNvSpPr/>
          <p:nvPr/>
        </p:nvSpPr>
        <p:spPr>
          <a:xfrm>
            <a:off x="7260683" y="4"/>
            <a:ext cx="1160300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4" name="矩形 23"/>
          <p:cNvSpPr/>
          <p:nvPr/>
        </p:nvSpPr>
        <p:spPr>
          <a:xfrm>
            <a:off x="7009514" y="1278"/>
            <a:ext cx="185707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6" name="矩形 25"/>
          <p:cNvSpPr/>
          <p:nvPr/>
        </p:nvSpPr>
        <p:spPr>
          <a:xfrm>
            <a:off x="6627850" y="4"/>
            <a:ext cx="130929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7" name="矩形 26"/>
          <p:cNvSpPr/>
          <p:nvPr/>
        </p:nvSpPr>
        <p:spPr>
          <a:xfrm>
            <a:off x="6467760" y="4"/>
            <a:ext cx="84905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6892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A160E4-59D5-4F74-A2C6-61DFF4F8E7F8}"/>
              </a:ext>
            </a:extLst>
          </p:cNvPr>
          <p:cNvSpPr txBox="1"/>
          <p:nvPr/>
        </p:nvSpPr>
        <p:spPr>
          <a:xfrm>
            <a:off x="782658" y="806759"/>
            <a:ext cx="181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>
              <a:defRPr/>
            </a:pPr>
            <a:r>
              <a:rPr lang="zh-CN" altLang="en-US" sz="3600" b="1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Microsoft YaHei" charset="-122"/>
                <a:ea typeface="Microsoft YaHei" charset="-122"/>
                <a:cs typeface="Microsoft YaHei" charset="-122"/>
              </a:rPr>
              <a:t>目  录</a:t>
            </a:r>
            <a:endParaRPr lang="zh-CN" altLang="en-US" sz="36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" name="任意多边形: 形状 88">
            <a:extLst>
              <a:ext uri="{FF2B5EF4-FFF2-40B4-BE49-F238E27FC236}">
                <a16:creationId xmlns:a16="http://schemas.microsoft.com/office/drawing/2014/main" id="{5CB68E3D-12F1-4755-9B94-B1F0069E8BD7}"/>
              </a:ext>
            </a:extLst>
          </p:cNvPr>
          <p:cNvSpPr/>
          <p:nvPr/>
        </p:nvSpPr>
        <p:spPr>
          <a:xfrm>
            <a:off x="1891112" y="1713124"/>
            <a:ext cx="538072" cy="538072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F5D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altLang="zh-CN" sz="225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endParaRPr lang="zh-CN" altLang="en-US" sz="225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任意多边形: 形状 89">
            <a:extLst>
              <a:ext uri="{FF2B5EF4-FFF2-40B4-BE49-F238E27FC236}">
                <a16:creationId xmlns:a16="http://schemas.microsoft.com/office/drawing/2014/main" id="{8DBD0055-9348-4679-9EEF-769932FAE529}"/>
              </a:ext>
            </a:extLst>
          </p:cNvPr>
          <p:cNvSpPr/>
          <p:nvPr/>
        </p:nvSpPr>
        <p:spPr>
          <a:xfrm>
            <a:off x="1891113" y="2371770"/>
            <a:ext cx="538072" cy="538072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F5B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altLang="zh-CN" sz="225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zh-CN" altLang="en-US" sz="225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2" y="5615860"/>
            <a:ext cx="9144002" cy="1242140"/>
            <a:chOff x="-3" y="5217855"/>
            <a:chExt cx="12192003" cy="1656187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16" name="任意多边形: 形状 90">
            <a:extLst>
              <a:ext uri="{FF2B5EF4-FFF2-40B4-BE49-F238E27FC236}">
                <a16:creationId xmlns:a16="http://schemas.microsoft.com/office/drawing/2014/main" id="{FB1CC460-8C3F-445C-B1DB-5BFFCBC34CCA}"/>
              </a:ext>
            </a:extLst>
          </p:cNvPr>
          <p:cNvSpPr/>
          <p:nvPr/>
        </p:nvSpPr>
        <p:spPr>
          <a:xfrm>
            <a:off x="1891116" y="3033520"/>
            <a:ext cx="556271" cy="556272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C87B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225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zh-CN" altLang="en-US" sz="225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任意多边形: 形状 91">
            <a:extLst>
              <a:ext uri="{FF2B5EF4-FFF2-40B4-BE49-F238E27FC236}">
                <a16:creationId xmlns:a16="http://schemas.microsoft.com/office/drawing/2014/main" id="{0A739D45-2F5A-4046-945F-45ABED0BEE25}"/>
              </a:ext>
            </a:extLst>
          </p:cNvPr>
          <p:cNvSpPr/>
          <p:nvPr/>
        </p:nvSpPr>
        <p:spPr>
          <a:xfrm>
            <a:off x="1891114" y="3713477"/>
            <a:ext cx="574469" cy="574469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1C2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225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zh-CN" altLang="en-US" sz="225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" y="4"/>
            <a:ext cx="2866869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2866871" y="0"/>
            <a:ext cx="6277131" cy="286688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5869036" y="200"/>
            <a:ext cx="473361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7" name="矩形 16"/>
          <p:cNvSpPr/>
          <p:nvPr/>
        </p:nvSpPr>
        <p:spPr>
          <a:xfrm>
            <a:off x="8515354" y="4"/>
            <a:ext cx="84905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8" name="矩形 17"/>
          <p:cNvSpPr/>
          <p:nvPr/>
        </p:nvSpPr>
        <p:spPr>
          <a:xfrm>
            <a:off x="7260687" y="4"/>
            <a:ext cx="1160300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9" name="矩形 18"/>
          <p:cNvSpPr/>
          <p:nvPr/>
        </p:nvSpPr>
        <p:spPr>
          <a:xfrm>
            <a:off x="7009518" y="1278"/>
            <a:ext cx="185707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0" name="矩形 19"/>
          <p:cNvSpPr/>
          <p:nvPr/>
        </p:nvSpPr>
        <p:spPr>
          <a:xfrm>
            <a:off x="6627854" y="4"/>
            <a:ext cx="130929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27" name="矩形 26"/>
          <p:cNvSpPr/>
          <p:nvPr/>
        </p:nvSpPr>
        <p:spPr>
          <a:xfrm>
            <a:off x="6467764" y="4"/>
            <a:ext cx="84905" cy="286687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005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120779" y="-1"/>
            <a:ext cx="1265237" cy="3204519"/>
          </a:xfrm>
          <a:prstGeom prst="rect">
            <a:avLst/>
          </a:prstGeom>
          <a:solidFill>
            <a:srgbClr val="F5DF5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90" dirty="0"/>
          </a:p>
        </p:txBody>
      </p:sp>
      <p:grpSp>
        <p:nvGrpSpPr>
          <p:cNvPr id="4" name="组 3"/>
          <p:cNvGrpSpPr/>
          <p:nvPr/>
        </p:nvGrpSpPr>
        <p:grpSpPr>
          <a:xfrm>
            <a:off x="-2" y="5615860"/>
            <a:ext cx="9144002" cy="1242140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1085644" y="1602258"/>
            <a:ext cx="1335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0" b="1" dirty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1</a:t>
            </a:r>
            <a:endParaRPr kumimoji="1" lang="zh-CN" altLang="en-US" sz="9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56285" y="2545290"/>
            <a:ext cx="353396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75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375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75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28650" y="593124"/>
            <a:ext cx="7886700" cy="1097565"/>
          </a:xfrm>
        </p:spPr>
        <p:txBody>
          <a:bodyPr>
            <a:normAutofit/>
          </a:bodyPr>
          <a:lstStyle/>
          <a:p>
            <a:endParaRPr lang="zh-CN" altLang="en-US" sz="3600" b="1" dirty="0">
              <a:solidFill>
                <a:srgbClr val="1C2A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200" dirty="0" smtClean="0">
              <a:solidFill>
                <a:srgbClr val="1C2A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93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0" y="5629130"/>
            <a:ext cx="9144002" cy="1242140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120779" y="-1"/>
            <a:ext cx="1265237" cy="3204519"/>
          </a:xfrm>
          <a:prstGeom prst="rect">
            <a:avLst/>
          </a:prstGeom>
          <a:solidFill>
            <a:srgbClr val="F5B92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90" dirty="0"/>
          </a:p>
        </p:txBody>
      </p:sp>
      <p:sp>
        <p:nvSpPr>
          <p:cNvPr id="14" name="矩形 13"/>
          <p:cNvSpPr/>
          <p:nvPr/>
        </p:nvSpPr>
        <p:spPr>
          <a:xfrm>
            <a:off x="2456285" y="2545290"/>
            <a:ext cx="353396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75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375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5644" y="1612406"/>
            <a:ext cx="1335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0" b="1" dirty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2</a:t>
            </a:r>
            <a:endParaRPr kumimoji="1" lang="zh-CN" altLang="en-US" sz="9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8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" y="5629130"/>
            <a:ext cx="9144002" cy="1242140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120779" y="-1"/>
            <a:ext cx="1265237" cy="3204519"/>
          </a:xfrm>
          <a:prstGeom prst="rect">
            <a:avLst/>
          </a:prstGeom>
          <a:solidFill>
            <a:srgbClr val="C87B1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90" dirty="0"/>
          </a:p>
        </p:txBody>
      </p:sp>
      <p:sp>
        <p:nvSpPr>
          <p:cNvPr id="12" name="矩形 11"/>
          <p:cNvSpPr/>
          <p:nvPr/>
        </p:nvSpPr>
        <p:spPr>
          <a:xfrm>
            <a:off x="2456285" y="2545290"/>
            <a:ext cx="353396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75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375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5644" y="1602258"/>
            <a:ext cx="1335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0" b="1" dirty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3</a:t>
            </a:r>
            <a:endParaRPr kumimoji="1" lang="zh-CN" altLang="en-US" sz="9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80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0" y="5629130"/>
            <a:ext cx="9144002" cy="1242140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120779" y="-1"/>
            <a:ext cx="1265237" cy="3204519"/>
          </a:xfrm>
          <a:prstGeom prst="rect">
            <a:avLst/>
          </a:prstGeom>
          <a:solidFill>
            <a:srgbClr val="1C2A5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90" dirty="0"/>
          </a:p>
        </p:txBody>
      </p:sp>
      <p:sp>
        <p:nvSpPr>
          <p:cNvPr id="12" name="矩形 11"/>
          <p:cNvSpPr/>
          <p:nvPr/>
        </p:nvSpPr>
        <p:spPr>
          <a:xfrm>
            <a:off x="2456285" y="2545290"/>
            <a:ext cx="353396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75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375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5644" y="1636569"/>
            <a:ext cx="1335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0" b="1" dirty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4</a:t>
            </a:r>
            <a:endParaRPr kumimoji="1" lang="zh-CN" altLang="en-US" sz="9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54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18</Words>
  <Application>Microsoft Office PowerPoint</Application>
  <PresentationFormat>全屏显示(4:3)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 Hebrew Scholar</vt:lpstr>
      <vt:lpstr>等线</vt:lpstr>
      <vt:lpstr>等线</vt:lpstr>
      <vt:lpstr>等线 Light</vt:lpstr>
      <vt:lpstr>Microsoft YaHei</vt:lpstr>
      <vt:lpstr>Microsoft YaHei</vt:lpstr>
      <vt:lpstr>Arial</vt:lpstr>
      <vt:lpstr>Calibri</vt:lpstr>
      <vt:lpstr>Calibri Light</vt:lpstr>
      <vt:lpstr>Office 主题</vt:lpstr>
      <vt:lpstr>输入标题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National Parks: four cases study</dc:title>
  <dc:creator>Fu Jing</dc:creator>
  <cp:lastModifiedBy>tristarjing</cp:lastModifiedBy>
  <cp:revision>6</cp:revision>
  <dcterms:created xsi:type="dcterms:W3CDTF">2019-02-27T13:37:38Z</dcterms:created>
  <dcterms:modified xsi:type="dcterms:W3CDTF">2019-03-18T06:27:09Z</dcterms:modified>
</cp:coreProperties>
</file>