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A55"/>
    <a:srgbClr val="C87B13"/>
    <a:srgbClr val="F5B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73" autoAdjust="0"/>
    <p:restoredTop sz="94687"/>
  </p:normalViewPr>
  <p:slideViewPr>
    <p:cSldViewPr snapToGrid="0" snapToObjects="1" showGuides="1">
      <p:cViewPr varScale="1">
        <p:scale>
          <a:sx n="116" d="100"/>
          <a:sy n="116" d="100"/>
        </p:scale>
        <p:origin x="67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3F9F4E-30D9-C145-B285-C5A4FA99299B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C2AB46-7918-BF40-BBC7-B3A04DA895A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040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B9CF9-9C06-DF46-83E9-03D154AB5101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502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677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318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4363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1C2A55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solidFill>
                  <a:srgbClr val="1C2A55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  <a:lvl2pPr>
              <a:defRPr b="0">
                <a:solidFill>
                  <a:srgbClr val="1C2A55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2pPr>
            <a:lvl3pPr>
              <a:defRPr b="0">
                <a:solidFill>
                  <a:srgbClr val="1C2A55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3pPr>
            <a:lvl4pPr>
              <a:defRPr b="0">
                <a:solidFill>
                  <a:srgbClr val="1C2A55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4pPr>
            <a:lvl5pPr>
              <a:defRPr b="0">
                <a:solidFill>
                  <a:srgbClr val="1C2A55"/>
                </a:solidFill>
                <a:latin typeface="Microsoft YaHei" charset="-122"/>
                <a:ea typeface="Microsoft YaHei" charset="-122"/>
                <a:cs typeface="Microsoft YaHei" charset="-122"/>
              </a:defRPr>
            </a:lvl5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-17124"/>
            <a:ext cx="3822492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3822492" y="-17125"/>
            <a:ext cx="8369508" cy="382250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7825377" y="-16863"/>
            <a:ext cx="631148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11353800" y="-17124"/>
            <a:ext cx="1132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9680914" y="-17124"/>
            <a:ext cx="154706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矩形 11"/>
          <p:cNvSpPr/>
          <p:nvPr userDrawn="1"/>
        </p:nvSpPr>
        <p:spPr>
          <a:xfrm>
            <a:off x="9346019" y="-15426"/>
            <a:ext cx="247609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 userDrawn="1"/>
        </p:nvSpPr>
        <p:spPr>
          <a:xfrm>
            <a:off x="8837134" y="-17124"/>
            <a:ext cx="174572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623681" y="-17124"/>
            <a:ext cx="1132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78479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274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411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28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977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8977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24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260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491C5-C359-3248-B575-9ECA655A94E5}" type="datetimeFigureOut">
              <a:rPr kumimoji="1" lang="zh-CN" altLang="en-US" smtClean="0"/>
              <a:t>2019-03-18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E1B1E-5CD2-524A-812E-78D3941EB14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002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组 24"/>
          <p:cNvGrpSpPr/>
          <p:nvPr/>
        </p:nvGrpSpPr>
        <p:grpSpPr>
          <a:xfrm>
            <a:off x="-3" y="5217855"/>
            <a:ext cx="12192003" cy="1656187"/>
            <a:chOff x="-3" y="5217855"/>
            <a:chExt cx="12192003" cy="1656187"/>
          </a:xfrm>
        </p:grpSpPr>
        <p:pic>
          <p:nvPicPr>
            <p:cNvPr id="14" name="图片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37937" y="1781877"/>
            <a:ext cx="10729070" cy="1685005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</a:pPr>
            <a:r>
              <a:rPr kumimoji="1" lang="zh-CN" altLang="en-US" sz="4000" b="1" dirty="0" smtClean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输入标题</a:t>
            </a:r>
            <a:endParaRPr kumimoji="1" lang="zh-CN" altLang="en-US" sz="40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16" y="395816"/>
            <a:ext cx="1171074" cy="1171074"/>
          </a:xfrm>
          <a:prstGeom prst="rect">
            <a:avLst/>
          </a:prstGeom>
        </p:spPr>
      </p:pic>
      <p:cxnSp>
        <p:nvCxnSpPr>
          <p:cNvPr id="23" name="直线连接符 22"/>
          <p:cNvCxnSpPr/>
          <p:nvPr/>
        </p:nvCxnSpPr>
        <p:spPr>
          <a:xfrm>
            <a:off x="1682934" y="512042"/>
            <a:ext cx="0" cy="938622"/>
          </a:xfrm>
          <a:prstGeom prst="line">
            <a:avLst/>
          </a:prstGeom>
          <a:ln w="19050">
            <a:solidFill>
              <a:srgbClr val="162B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内容占位符 5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4" t="13345" r="17034" b="12535"/>
          <a:stretch/>
        </p:blipFill>
        <p:spPr>
          <a:xfrm>
            <a:off x="1920895" y="477448"/>
            <a:ext cx="1544200" cy="973215"/>
          </a:xfrm>
          <a:prstGeom prst="rect">
            <a:avLst/>
          </a:prstGeom>
        </p:spPr>
      </p:pic>
      <p:sp>
        <p:nvSpPr>
          <p:cNvPr id="17" name="副标题 2"/>
          <p:cNvSpPr>
            <a:spLocks noGrp="1"/>
          </p:cNvSpPr>
          <p:nvPr>
            <p:ph type="subTitle" idx="1"/>
          </p:nvPr>
        </p:nvSpPr>
        <p:spPr>
          <a:xfrm>
            <a:off x="1524000" y="3550354"/>
            <a:ext cx="9144000" cy="2283897"/>
          </a:xfrm>
        </p:spPr>
        <p:txBody>
          <a:bodyPr>
            <a:noAutofit/>
          </a:bodyPr>
          <a:lstStyle/>
          <a:p>
            <a:endParaRPr kumimoji="1" lang="en-US" altLang="zh-CN" sz="22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endParaRPr kumimoji="1" lang="en-US" altLang="zh-CN" sz="2200" b="1" dirty="0">
              <a:solidFill>
                <a:srgbClr val="00206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  <a:p>
            <a:r>
              <a:rPr kumimoji="1" lang="zh-CN" altLang="en-US" sz="2200" b="1" dirty="0" smtClean="0">
                <a:solidFill>
                  <a:srgbClr val="002060"/>
                </a:solidFill>
                <a:latin typeface="Microsoft YaHei" charset="-122"/>
                <a:ea typeface="Microsoft YaHei" charset="-122"/>
                <a:cs typeface="Microsoft YaHei" charset="-122"/>
              </a:rPr>
              <a:t>日期</a:t>
            </a:r>
            <a:endParaRPr kumimoji="1" lang="zh-CN" altLang="en-US" sz="2200" b="1" dirty="0">
              <a:solidFill>
                <a:srgbClr val="002060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7124"/>
            <a:ext cx="3822492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822492" y="-17125"/>
            <a:ext cx="8369508" cy="382250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825377" y="-16863"/>
            <a:ext cx="631148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11353800" y="-17124"/>
            <a:ext cx="1132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9680914" y="-17124"/>
            <a:ext cx="154706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9346019" y="-15426"/>
            <a:ext cx="247609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837134" y="-17124"/>
            <a:ext cx="174572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623681" y="-17124"/>
            <a:ext cx="1132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8920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76A160E4-59D5-4F74-A2C6-61DFF4F8E7F8}"/>
              </a:ext>
            </a:extLst>
          </p:cNvPr>
          <p:cNvSpPr txBox="1"/>
          <p:nvPr/>
        </p:nvSpPr>
        <p:spPr>
          <a:xfrm>
            <a:off x="149665" y="495055"/>
            <a:ext cx="24136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800" b="1" smtClean="0"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Microsoft YaHei" charset="-122"/>
                <a:ea typeface="Microsoft YaHei" charset="-122"/>
                <a:cs typeface="Microsoft YaHei" charset="-122"/>
              </a:rPr>
              <a:t>目  录</a:t>
            </a:r>
            <a:endParaRPr kumimoji="0" lang="zh-CN" altLang="en-US" sz="4800" b="1" i="0" u="none" strike="noStrike" kern="1200" cap="none" spc="0" normalizeH="0" baseline="0" noProof="0" dirty="0">
              <a:ln>
                <a:noFill/>
              </a:ln>
              <a:blipFill dpi="0" rotWithShape="1"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a:blipFill>
              <a:effectLst/>
              <a:uLnTx/>
              <a:uFillTx/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  <p:sp>
        <p:nvSpPr>
          <p:cNvPr id="9" name="任意多边形: 形状 88">
            <a:extLst>
              <a:ext uri="{FF2B5EF4-FFF2-40B4-BE49-F238E27FC236}">
                <a16:creationId xmlns:a16="http://schemas.microsoft.com/office/drawing/2014/main" id="{5CB68E3D-12F1-4755-9B94-B1F0069E8BD7}"/>
              </a:ext>
            </a:extLst>
          </p:cNvPr>
          <p:cNvSpPr/>
          <p:nvPr/>
        </p:nvSpPr>
        <p:spPr>
          <a:xfrm>
            <a:off x="1532940" y="1490959"/>
            <a:ext cx="717429" cy="717429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F5D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1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任意多边形: 形状 89">
            <a:extLst>
              <a:ext uri="{FF2B5EF4-FFF2-40B4-BE49-F238E27FC236}">
                <a16:creationId xmlns:a16="http://schemas.microsoft.com/office/drawing/2014/main" id="{8DBD0055-9348-4679-9EEF-769932FAE529}"/>
              </a:ext>
            </a:extLst>
          </p:cNvPr>
          <p:cNvSpPr/>
          <p:nvPr/>
        </p:nvSpPr>
        <p:spPr>
          <a:xfrm>
            <a:off x="1532941" y="2369154"/>
            <a:ext cx="717429" cy="717429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F5B9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2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1" name="组 20"/>
          <p:cNvGrpSpPr/>
          <p:nvPr/>
        </p:nvGrpSpPr>
        <p:grpSpPr>
          <a:xfrm>
            <a:off x="-3" y="5217855"/>
            <a:ext cx="12192003" cy="1656187"/>
            <a:chOff x="-3" y="5217855"/>
            <a:chExt cx="12192003" cy="1656187"/>
          </a:xfrm>
        </p:grpSpPr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25" name="图片 24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16" name="任意多边形: 形状 90">
            <a:extLst>
              <a:ext uri="{FF2B5EF4-FFF2-40B4-BE49-F238E27FC236}">
                <a16:creationId xmlns:a16="http://schemas.microsoft.com/office/drawing/2014/main" id="{FB1CC460-8C3F-445C-B1DB-5BFFCBC34CCA}"/>
              </a:ext>
            </a:extLst>
          </p:cNvPr>
          <p:cNvSpPr/>
          <p:nvPr/>
        </p:nvSpPr>
        <p:spPr>
          <a:xfrm>
            <a:off x="1532941" y="3251490"/>
            <a:ext cx="741695" cy="741696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C87B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3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3</a:t>
            </a:r>
            <a:endParaRPr lang="zh-CN" altLang="en-US" sz="3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任意多边形: 形状 91">
            <a:extLst>
              <a:ext uri="{FF2B5EF4-FFF2-40B4-BE49-F238E27FC236}">
                <a16:creationId xmlns:a16="http://schemas.microsoft.com/office/drawing/2014/main" id="{0A739D45-2F5A-4046-945F-45ABED0BEE25}"/>
              </a:ext>
            </a:extLst>
          </p:cNvPr>
          <p:cNvSpPr/>
          <p:nvPr/>
        </p:nvSpPr>
        <p:spPr>
          <a:xfrm>
            <a:off x="1532940" y="4158093"/>
            <a:ext cx="765958" cy="765958"/>
          </a:xfrm>
          <a:custGeom>
            <a:avLst/>
            <a:gdLst>
              <a:gd name="connsiteX0" fmla="*/ 839310 w 1678620"/>
              <a:gd name="connsiteY0" fmla="*/ 0 h 1678620"/>
              <a:gd name="connsiteX1" fmla="*/ 1092846 w 1678620"/>
              <a:gd name="connsiteY1" fmla="*/ 105018 h 1678620"/>
              <a:gd name="connsiteX2" fmla="*/ 1573602 w 1678620"/>
              <a:gd name="connsiteY2" fmla="*/ 585774 h 1678620"/>
              <a:gd name="connsiteX3" fmla="*/ 1573602 w 1678620"/>
              <a:gd name="connsiteY3" fmla="*/ 1092846 h 1678620"/>
              <a:gd name="connsiteX4" fmla="*/ 1092846 w 1678620"/>
              <a:gd name="connsiteY4" fmla="*/ 1573602 h 1678620"/>
              <a:gd name="connsiteX5" fmla="*/ 585774 w 1678620"/>
              <a:gd name="connsiteY5" fmla="*/ 1573602 h 1678620"/>
              <a:gd name="connsiteX6" fmla="*/ 105018 w 1678620"/>
              <a:gd name="connsiteY6" fmla="*/ 1092846 h 1678620"/>
              <a:gd name="connsiteX7" fmla="*/ 105018 w 1678620"/>
              <a:gd name="connsiteY7" fmla="*/ 585774 h 1678620"/>
              <a:gd name="connsiteX8" fmla="*/ 585774 w 1678620"/>
              <a:gd name="connsiteY8" fmla="*/ 105018 h 1678620"/>
              <a:gd name="connsiteX9" fmla="*/ 839310 w 1678620"/>
              <a:gd name="connsiteY9" fmla="*/ 0 h 16786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78620" h="1678620">
                <a:moveTo>
                  <a:pt x="839310" y="0"/>
                </a:moveTo>
                <a:cubicBezTo>
                  <a:pt x="931072" y="0"/>
                  <a:pt x="1022834" y="35006"/>
                  <a:pt x="1092846" y="105018"/>
                </a:cubicBezTo>
                <a:lnTo>
                  <a:pt x="1573602" y="585774"/>
                </a:lnTo>
                <a:cubicBezTo>
                  <a:pt x="1713626" y="725798"/>
                  <a:pt x="1713626" y="952822"/>
                  <a:pt x="1573602" y="1092846"/>
                </a:cubicBezTo>
                <a:lnTo>
                  <a:pt x="1092846" y="1573602"/>
                </a:lnTo>
                <a:cubicBezTo>
                  <a:pt x="952822" y="1713627"/>
                  <a:pt x="725798" y="1713627"/>
                  <a:pt x="585774" y="1573602"/>
                </a:cubicBezTo>
                <a:lnTo>
                  <a:pt x="105018" y="1092846"/>
                </a:lnTo>
                <a:cubicBezTo>
                  <a:pt x="-35006" y="952822"/>
                  <a:pt x="-35006" y="725798"/>
                  <a:pt x="105018" y="585774"/>
                </a:cubicBezTo>
                <a:lnTo>
                  <a:pt x="585774" y="105018"/>
                </a:lnTo>
                <a:cubicBezTo>
                  <a:pt x="655786" y="35006"/>
                  <a:pt x="747548" y="0"/>
                  <a:pt x="839310" y="0"/>
                </a:cubicBezTo>
                <a:close/>
              </a:path>
            </a:pathLst>
          </a:custGeom>
          <a:solidFill>
            <a:srgbClr val="1C2A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zh-CN" sz="3000" b="1" dirty="0" smtClean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rPr>
              <a:t>4</a:t>
            </a:r>
            <a:endParaRPr lang="zh-CN" altLang="en-US" sz="3000" b="1" dirty="0">
              <a:solidFill>
                <a:srgbClr val="FFFFFF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-17124"/>
            <a:ext cx="3822492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822492" y="-17125"/>
            <a:ext cx="8369508" cy="382250"/>
          </a:xfrm>
          <a:prstGeom prst="rect">
            <a:avLst/>
          </a:prstGeom>
          <a:solidFill>
            <a:srgbClr val="162B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7825377" y="-16863"/>
            <a:ext cx="631148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353800" y="-17124"/>
            <a:ext cx="1132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9680914" y="-17124"/>
            <a:ext cx="154706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9346019" y="-15426"/>
            <a:ext cx="247609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8837134" y="-17124"/>
            <a:ext cx="174572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矩形 26"/>
          <p:cNvSpPr/>
          <p:nvPr/>
        </p:nvSpPr>
        <p:spPr>
          <a:xfrm>
            <a:off x="8623681" y="-17124"/>
            <a:ext cx="113207" cy="382249"/>
          </a:xfrm>
          <a:prstGeom prst="rect">
            <a:avLst/>
          </a:prstGeom>
          <a:solidFill>
            <a:srgbClr val="F5CB1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056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494367" y="0"/>
            <a:ext cx="1686983" cy="2962275"/>
          </a:xfrm>
          <a:prstGeom prst="rect">
            <a:avLst/>
          </a:prstGeom>
          <a:solidFill>
            <a:srgbClr val="F5DF5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3" dirty="0"/>
          </a:p>
        </p:txBody>
      </p:sp>
      <p:grpSp>
        <p:nvGrpSpPr>
          <p:cNvPr id="4" name="组 3"/>
          <p:cNvGrpSpPr/>
          <p:nvPr/>
        </p:nvGrpSpPr>
        <p:grpSpPr>
          <a:xfrm>
            <a:off x="-3" y="5217855"/>
            <a:ext cx="12192003" cy="1656187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1400677" y="1248854"/>
            <a:ext cx="1780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2000" b="1" dirty="0" smtClean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1</a:t>
            </a:r>
            <a:endParaRPr kumimoji="1" lang="zh-CN" altLang="en-US" sz="12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75040" y="2100501"/>
            <a:ext cx="471195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5000" b="1" smtClean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50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0755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486032"/>
            <a:ext cx="10515600" cy="1204656"/>
          </a:xfrm>
        </p:spPr>
        <p:txBody>
          <a:bodyPr/>
          <a:lstStyle/>
          <a:p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933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494367" y="0"/>
            <a:ext cx="1686983" cy="2962275"/>
          </a:xfrm>
          <a:prstGeom prst="rect">
            <a:avLst/>
          </a:prstGeom>
          <a:solidFill>
            <a:srgbClr val="F5B92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3" dirty="0"/>
          </a:p>
        </p:txBody>
      </p:sp>
      <p:grpSp>
        <p:nvGrpSpPr>
          <p:cNvPr id="4" name="组 3"/>
          <p:cNvGrpSpPr/>
          <p:nvPr/>
        </p:nvGrpSpPr>
        <p:grpSpPr>
          <a:xfrm>
            <a:off x="-3" y="5217855"/>
            <a:ext cx="12192003" cy="1656187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1447521" y="1181577"/>
            <a:ext cx="1780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2000" b="1" dirty="0" smtClean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2</a:t>
            </a:r>
            <a:endParaRPr kumimoji="1" lang="zh-CN" altLang="en-US" sz="12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75040" y="2100501"/>
            <a:ext cx="836502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5000" b="1" dirty="0" smtClean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50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287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494367" y="0"/>
            <a:ext cx="1686983" cy="2962275"/>
          </a:xfrm>
          <a:prstGeom prst="rect">
            <a:avLst/>
          </a:prstGeom>
          <a:solidFill>
            <a:srgbClr val="C87B1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3" dirty="0"/>
          </a:p>
        </p:txBody>
      </p:sp>
      <p:grpSp>
        <p:nvGrpSpPr>
          <p:cNvPr id="4" name="组 3"/>
          <p:cNvGrpSpPr/>
          <p:nvPr/>
        </p:nvGrpSpPr>
        <p:grpSpPr>
          <a:xfrm>
            <a:off x="-3" y="5217855"/>
            <a:ext cx="12192003" cy="1656187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1447521" y="1181577"/>
            <a:ext cx="1780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2000" b="1" dirty="0" smtClean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3</a:t>
            </a:r>
            <a:endParaRPr kumimoji="1" lang="zh-CN" altLang="en-US" sz="12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75040" y="2100501"/>
            <a:ext cx="831559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5000" b="1" dirty="0" smtClean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50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580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BEF4DBC-BF1B-4B09-A129-1634CC6B8639}"/>
              </a:ext>
            </a:extLst>
          </p:cNvPr>
          <p:cNvSpPr/>
          <p:nvPr/>
        </p:nvSpPr>
        <p:spPr>
          <a:xfrm>
            <a:off x="1494367" y="0"/>
            <a:ext cx="1686983" cy="2962275"/>
          </a:xfrm>
          <a:prstGeom prst="rect">
            <a:avLst/>
          </a:prstGeom>
          <a:solidFill>
            <a:srgbClr val="1C2A5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53" dirty="0"/>
          </a:p>
        </p:txBody>
      </p:sp>
      <p:grpSp>
        <p:nvGrpSpPr>
          <p:cNvPr id="4" name="组 3"/>
          <p:cNvGrpSpPr/>
          <p:nvPr/>
        </p:nvGrpSpPr>
        <p:grpSpPr>
          <a:xfrm>
            <a:off x="-3" y="5217855"/>
            <a:ext cx="12192003" cy="1656187"/>
            <a:chOff x="-3" y="5217855"/>
            <a:chExt cx="12192003" cy="1656187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217855"/>
              <a:ext cx="12192000" cy="1656186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2" y="5614737"/>
              <a:ext cx="12192001" cy="1259305"/>
            </a:xfrm>
            <a:prstGeom prst="rect">
              <a:avLst/>
            </a:prstGeom>
          </p:spPr>
        </p:pic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3" y="6032692"/>
              <a:ext cx="12192003" cy="841350"/>
            </a:xfrm>
            <a:prstGeom prst="rect">
              <a:avLst/>
            </a:prstGeom>
          </p:spPr>
        </p:pic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0" y="6362506"/>
              <a:ext cx="12192000" cy="510794"/>
            </a:xfrm>
            <a:prstGeom prst="rect">
              <a:avLst/>
            </a:prstGeom>
          </p:spPr>
        </p:pic>
      </p:grpSp>
      <p:sp>
        <p:nvSpPr>
          <p:cNvPr id="9" name="文本框 8"/>
          <p:cNvSpPr txBox="1"/>
          <p:nvPr/>
        </p:nvSpPr>
        <p:spPr>
          <a:xfrm>
            <a:off x="1447521" y="1181577"/>
            <a:ext cx="178067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12000" b="1" dirty="0" smtClean="0">
                <a:solidFill>
                  <a:schemeClr val="bg1"/>
                </a:solidFill>
                <a:latin typeface="Arial Hebrew Scholar" charset="-79"/>
                <a:ea typeface="Arial Hebrew Scholar" charset="-79"/>
                <a:cs typeface="Arial Hebrew Scholar" charset="-79"/>
              </a:rPr>
              <a:t>4</a:t>
            </a:r>
            <a:endParaRPr kumimoji="1" lang="zh-CN" altLang="en-US" sz="12000" b="1" dirty="0">
              <a:solidFill>
                <a:schemeClr val="bg1"/>
              </a:solidFill>
              <a:latin typeface="Arial Hebrew Scholar" charset="-79"/>
              <a:ea typeface="Arial Hebrew Scholar" charset="-79"/>
              <a:cs typeface="Arial Hebrew Scholar" charset="-79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75040" y="2100501"/>
            <a:ext cx="83238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zh-CN" altLang="en-US" sz="5000" b="1" dirty="0">
                <a:solidFill>
                  <a:srgbClr val="161C61"/>
                </a:solidFill>
                <a:latin typeface="Microsoft YaHei" charset="-122"/>
                <a:ea typeface="Microsoft YaHei" charset="-122"/>
                <a:cs typeface="Microsoft YaHei" charset="-122"/>
              </a:rPr>
              <a:t>标题</a:t>
            </a:r>
            <a:endParaRPr kumimoji="1" lang="zh-CN" altLang="en-US" sz="5000" b="1" dirty="0">
              <a:solidFill>
                <a:srgbClr val="161C6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548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18</Words>
  <Application>Microsoft Office PowerPoint</Application>
  <PresentationFormat>宽屏</PresentationFormat>
  <Paragraphs>18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Hebrew Scholar</vt:lpstr>
      <vt:lpstr>DengXian</vt:lpstr>
      <vt:lpstr>DengXian Light</vt:lpstr>
      <vt:lpstr>Microsoft YaHei</vt:lpstr>
      <vt:lpstr>Arial</vt:lpstr>
      <vt:lpstr>Office 主题</vt:lpstr>
      <vt:lpstr>输入标题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National Parks: four cases study</dc:title>
  <dc:creator>Fu Jing</dc:creator>
  <cp:lastModifiedBy>tristarjing</cp:lastModifiedBy>
  <cp:revision>4</cp:revision>
  <dcterms:created xsi:type="dcterms:W3CDTF">2019-02-27T13:37:38Z</dcterms:created>
  <dcterms:modified xsi:type="dcterms:W3CDTF">2019-03-18T06:20:42Z</dcterms:modified>
</cp:coreProperties>
</file>