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8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00"/>
    <a:srgbClr val="FFD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4"/>
    <p:restoredTop sz="94697"/>
  </p:normalViewPr>
  <p:slideViewPr>
    <p:cSldViewPr snapToGrid="0" snapToObjects="1" showGuides="1">
      <p:cViewPr varScale="1">
        <p:scale>
          <a:sx n="85" d="100"/>
          <a:sy n="85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kumimoji="1"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2060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9995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2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506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dirty="0" smtClean="0"/>
              <a:t>单击此处编辑母版文本样式</a:t>
            </a: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97" y="6141979"/>
            <a:ext cx="596101" cy="59610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7" b="37313"/>
          <a:stretch/>
        </p:blipFill>
        <p:spPr>
          <a:xfrm>
            <a:off x="8586357" y="6141979"/>
            <a:ext cx="3445690" cy="596101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0" y="261685"/>
            <a:ext cx="339634" cy="1114697"/>
          </a:xfrm>
          <a:prstGeom prst="rect">
            <a:avLst/>
          </a:prstGeom>
          <a:solidFill>
            <a:srgbClr val="FFD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339634" y="261685"/>
            <a:ext cx="130629" cy="1114697"/>
          </a:xfrm>
          <a:prstGeom prst="rect">
            <a:avLst/>
          </a:prstGeom>
          <a:solidFill>
            <a:srgbClr val="162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4927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276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015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180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432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480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104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481B-1738-E44B-9EB1-47BDCC73DB5E}" type="datetimeFigureOut">
              <a:rPr kumimoji="1" lang="zh-CN" altLang="en-US" smtClean="0"/>
              <a:t>2020/7/23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9B71-1D42-3C4E-9194-397050B48B7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613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rgbClr val="002060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/>
        <a:buNone/>
        <a:defRPr sz="1800" kern="1200">
          <a:solidFill>
            <a:srgbClr val="002060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39E2D61-7B30-48D0-B880-36EF12A48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33" y="194872"/>
            <a:ext cx="6366693" cy="758726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8425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488368" y="1484026"/>
            <a:ext cx="9673651" cy="49167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B39E2D61-7B30-48D0-B880-36EF12A48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33" y="194872"/>
            <a:ext cx="6366693" cy="75872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38269" y="1454046"/>
            <a:ext cx="9553731" cy="4811843"/>
          </a:xfrm>
          <a:prstGeom prst="rect">
            <a:avLst/>
          </a:prstGeom>
          <a:solidFill>
            <a:srgbClr val="FFD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147935" y="1708879"/>
            <a:ext cx="659567" cy="65956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147935" y="2509130"/>
            <a:ext cx="659567" cy="65956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147935" y="3309381"/>
            <a:ext cx="659567" cy="65956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147935" y="4109632"/>
            <a:ext cx="659567" cy="65956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3147934" y="4909883"/>
            <a:ext cx="659567" cy="65956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147934" y="1723869"/>
            <a:ext cx="65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500" b="1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endParaRPr kumimoji="1" lang="zh-CN" altLang="en-US" sz="3500" b="1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147934" y="2495495"/>
            <a:ext cx="65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500" b="1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2</a:t>
            </a:r>
            <a:endParaRPr kumimoji="1" lang="zh-CN" altLang="en-US" sz="3500" b="1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47934" y="3338006"/>
            <a:ext cx="65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500" b="1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endParaRPr kumimoji="1" lang="zh-CN" altLang="en-US" sz="3500" b="1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47934" y="4109632"/>
            <a:ext cx="65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500" b="1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endParaRPr kumimoji="1" lang="zh-CN" altLang="en-US" sz="3500" b="1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147933" y="4909883"/>
            <a:ext cx="65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500" b="1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5</a:t>
            </a:r>
            <a:endParaRPr kumimoji="1" lang="zh-CN" altLang="en-US" sz="3500" b="1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069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 rot="5400000">
            <a:off x="610847" y="730770"/>
            <a:ext cx="4002374" cy="2540834"/>
          </a:xfrm>
          <a:prstGeom prst="homePlate">
            <a:avLst>
              <a:gd name="adj" fmla="val 20000"/>
            </a:avLst>
          </a:prstGeom>
          <a:solidFill>
            <a:srgbClr val="FFD400"/>
          </a:solidFill>
          <a:ln>
            <a:noFill/>
          </a:ln>
          <a:effectLst>
            <a:outerShdw dist="127000" dir="1200000" algn="tl" rotWithShape="0">
              <a:srgbClr val="00206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982447" y="1888761"/>
            <a:ext cx="1259174" cy="19389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CN" sz="1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Rockwell Extra Bold" charset="0"/>
                <a:ea typeface="Rockwell Extra Bold" charset="0"/>
                <a:cs typeface="Rockwell Extra Bold" charset="0"/>
              </a:rPr>
              <a:t>1</a:t>
            </a:r>
            <a:endParaRPr kumimoji="1" lang="zh-CN" altLang="en-US" sz="12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Rockwell Extra Bold" charset="0"/>
              <a:ea typeface="Rockwell Extra Bold" charset="0"/>
              <a:cs typeface="Rockwell Extra Bold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1799" y="2427370"/>
            <a:ext cx="146706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000" b="1" dirty="0" smtClean="0">
                <a:solidFill>
                  <a:srgbClr val="00206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lang="zh-CN" altLang="en-US" sz="5000" b="1" dirty="0">
              <a:solidFill>
                <a:srgbClr val="00206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97" y="6141979"/>
            <a:ext cx="596101" cy="5961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7" b="37313"/>
          <a:stretch/>
        </p:blipFill>
        <p:spPr>
          <a:xfrm>
            <a:off x="8586357" y="6141979"/>
            <a:ext cx="3445690" cy="59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8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53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</Words>
  <Application>Microsoft Macintosh PowerPoint</Application>
  <PresentationFormat>宽屏</PresentationFormat>
  <Paragraphs>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</vt:lpstr>
      <vt:lpstr>DengXian</vt:lpstr>
      <vt:lpstr>Microsoft YaHei</vt:lpstr>
      <vt:lpstr>Rockwell Extra Bold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Fu Jing</dc:creator>
  <cp:lastModifiedBy>Fu Jing</cp:lastModifiedBy>
  <cp:revision>9</cp:revision>
  <cp:lastPrinted>2020-06-07T11:36:50Z</cp:lastPrinted>
  <dcterms:created xsi:type="dcterms:W3CDTF">2020-06-07T10:29:20Z</dcterms:created>
  <dcterms:modified xsi:type="dcterms:W3CDTF">2020-07-22T16:42:35Z</dcterms:modified>
</cp:coreProperties>
</file>